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DC935-8F6B-46A2-A61F-C5BBB46794E4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B7D6-B6B2-46C9-B5D9-E5AE3AC90E7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EB7D6-B6B2-46C9-B5D9-E5AE3AC90E7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B432-847B-475E-8F2A-DE9E0FB38E0D}" type="datetimeFigureOut">
              <a:rPr lang="zh-CN" altLang="en-US" smtClean="0"/>
              <a:pPr/>
              <a:t>2014/12/3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2B1B7-A4BE-405C-997E-163B61A2F9C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testcasesuiteforhornlogruleml101.yolasit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eliberation.ruleml.org/1.01/relax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liberation.ruleml.org/1.01/my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eliberation.ruleml.org/1.01/relaxng/schema_rnc.php?backbone=xf&amp;default=x7&amp;termseq=x7&amp;lng=x1&amp;propo=x3df&amp;implies=x5f&amp;terms=xf1f&amp;quant=x7&amp;expr=xf&amp;serial=xf" TargetMode="External"/><Relationship Id="rId3" Type="http://schemas.openxmlformats.org/officeDocument/2006/relationships/hyperlink" Target="http://deliberation.ruleml.org/1.01/relaxng/hornlog_relaxed.rnc" TargetMode="External"/><Relationship Id="rId7" Type="http://schemas.openxmlformats.org/officeDocument/2006/relationships/hyperlink" Target="http://deliberation.ruleml.org/1.01/relaxng/schema_rnc.php?backbone=xf&amp;default=x7&amp;termseq=x7&amp;lng=x1&amp;propo=x3ef&amp;implies=x5f&amp;terms=xf1f&amp;quant=x7&amp;expr=x3&amp;serial=xf" TargetMode="External"/><Relationship Id="rId2" Type="http://schemas.openxmlformats.org/officeDocument/2006/relationships/hyperlink" Target="http://deliberation.ruleml.org/1.01/relaxng/datalogplus_min_relaxed.rn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liberation.ruleml.org/1.01/relaxng/schema_rnc.php?backbone=x1f&amp;default=x7&amp;termseq=x7&amp;lng=x1&amp;propo=x3cf&amp;implies=x7f&amp;terms=xf1f&amp;quant=x7&amp;expr=x3&amp;serial=xf" TargetMode="External"/><Relationship Id="rId5" Type="http://schemas.openxmlformats.org/officeDocument/2006/relationships/hyperlink" Target="http://deliberation.ruleml.org/1.01/relaxng/schema_rnc.php?backbone=xf&amp;default=x7&amp;termseq=x7&amp;lng=x1&amp;propo=x3cf&amp;implies=x5f&amp;terms=xf1f&amp;quant=x7&amp;expr=x3&amp;serial=xf" TargetMode="External"/><Relationship Id="rId4" Type="http://schemas.openxmlformats.org/officeDocument/2006/relationships/hyperlink" Target="http://deliberation.ruleml.org/1.01/relaxng/schema_rnc.php?backbone=xf&amp;default=x7&amp;termseq=x2&amp;lng=x1&amp;propo=x3cf&amp;implies=x5f&amp;terms=xf1f&amp;quant=x3&amp;expr=x7&amp;serial=xf" TargetMode="External"/><Relationship Id="rId9" Type="http://schemas.openxmlformats.org/officeDocument/2006/relationships/hyperlink" Target="http://deliberation.ruleml.org/1.01/relaxng/nafnegdishornlogplus_relaxed.rn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validator.n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eliberation.ruleml.org/1.01/relaxng/schema_rnc.php?backbone=xf&amp;default=x7&amp;termseq=x7&amp;lng=x1&amp;propo=x3cf&amp;implies=x5f&amp;terms=xf1f&amp;quant=x7&amp;expr=x3&amp;serial=x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i="1" dirty="0">
                <a:solidFill>
                  <a:srgbClr val="FF0000"/>
                </a:solidFill>
              </a:rPr>
              <a:t>A Test Case Suite </a:t>
            </a:r>
            <a:r>
              <a:rPr lang="en-US" altLang="zh-CN" i="1" dirty="0" smtClean="0">
                <a:solidFill>
                  <a:srgbClr val="FF0000"/>
                </a:solidFill>
              </a:rPr>
              <a:t>for</a:t>
            </a:r>
            <a:br>
              <a:rPr lang="en-US" altLang="zh-CN" i="1" dirty="0" smtClean="0">
                <a:solidFill>
                  <a:srgbClr val="FF0000"/>
                </a:solidFill>
              </a:rPr>
            </a:br>
            <a:r>
              <a:rPr lang="en-US" altLang="zh-CN" i="1" dirty="0" err="1" smtClean="0">
                <a:solidFill>
                  <a:srgbClr val="FF0000"/>
                </a:solidFill>
              </a:rPr>
              <a:t>Hornlog</a:t>
            </a:r>
            <a:r>
              <a:rPr lang="en-US" altLang="zh-CN" i="1" dirty="0">
                <a:solidFill>
                  <a:srgbClr val="FF0000"/>
                </a:solidFill>
              </a:rPr>
              <a:t>+ </a:t>
            </a:r>
            <a:r>
              <a:rPr lang="en-US" altLang="zh-CN" i="1" dirty="0" err="1">
                <a:solidFill>
                  <a:srgbClr val="FF0000"/>
                </a:solidFill>
              </a:rPr>
              <a:t>RuleML</a:t>
            </a:r>
            <a:r>
              <a:rPr lang="en-US" altLang="zh-CN" i="1" dirty="0">
                <a:solidFill>
                  <a:srgbClr val="FF0000"/>
                </a:solidFill>
              </a:rPr>
              <a:t> 1.01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b="1" dirty="0" smtClean="0"/>
              <a:t>     </a:t>
            </a:r>
          </a:p>
          <a:p>
            <a:pPr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           CS6795</a:t>
            </a:r>
            <a:r>
              <a:rPr lang="en-US" altLang="zh-CN" dirty="0" smtClean="0"/>
              <a:t> </a:t>
            </a:r>
            <a:r>
              <a:rPr lang="en-US" altLang="zh-CN" b="1" dirty="0" smtClean="0"/>
              <a:t>Semantic Web Techniques</a:t>
            </a:r>
          </a:p>
          <a:p>
            <a:pPr>
              <a:buNone/>
            </a:pPr>
            <a:endParaRPr lang="en-US" altLang="zh-CN" b="1" dirty="0"/>
          </a:p>
          <a:p>
            <a:pPr algn="ctr">
              <a:buNone/>
            </a:pPr>
            <a:r>
              <a:rPr lang="en-US" altLang="zh-CN" b="1" dirty="0" smtClean="0"/>
              <a:t> </a:t>
            </a:r>
            <a:r>
              <a:rPr lang="en-US" altLang="zh-CN" dirty="0" smtClean="0"/>
              <a:t>Team 3: </a:t>
            </a:r>
            <a:r>
              <a:rPr lang="en-US" altLang="zh-CN" dirty="0" err="1" smtClean="0"/>
              <a:t>Zhenzhi</a:t>
            </a:r>
            <a:r>
              <a:rPr lang="en-US" altLang="zh-CN" dirty="0" smtClean="0"/>
              <a:t> Cui</a:t>
            </a:r>
          </a:p>
          <a:p>
            <a:pPr algn="ctr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         </a:t>
            </a:r>
            <a:r>
              <a:rPr lang="en-US" altLang="zh-CN" dirty="0" err="1" smtClean="0"/>
              <a:t>Radhika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Yadav</a:t>
            </a:r>
            <a:endParaRPr lang="en-US" altLang="zh-CN" dirty="0"/>
          </a:p>
          <a:p>
            <a:pPr algn="ctr">
              <a:buNone/>
            </a:pPr>
            <a:endParaRPr lang="en-US" altLang="zh-CN" dirty="0" smtClean="0"/>
          </a:p>
          <a:p>
            <a:pPr algn="ctr">
              <a:buNone/>
            </a:pPr>
            <a:r>
              <a:rPr lang="en-US" altLang="zh-CN" dirty="0" smtClean="0"/>
              <a:t> November 13, 2014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Validating The Examples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The validation result of </a:t>
            </a:r>
            <a:r>
              <a:rPr lang="en-US" altLang="zh-CN" sz="2400" dirty="0" err="1" smtClean="0"/>
              <a:t>ownhornlog</a:t>
            </a:r>
            <a:r>
              <a:rPr lang="en-US" altLang="zh-CN" sz="2400" dirty="0" smtClean="0"/>
              <a:t>+ example</a:t>
            </a:r>
            <a:endParaRPr lang="zh-CN" altLang="en-US" sz="2400" dirty="0"/>
          </a:p>
        </p:txBody>
      </p:sp>
      <p:pic>
        <p:nvPicPr>
          <p:cNvPr id="9" name="图片 8" descr="搜狗截图2014111000573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8280920" cy="4536504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10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796950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hlinkClick r:id="rId2"/>
              </a:rPr>
              <a:t>http://testcasesuiteforhornlogruleml101.yolasite.com/</a:t>
            </a:r>
            <a:endParaRPr lang="en-IN" sz="2800" dirty="0"/>
          </a:p>
        </p:txBody>
      </p:sp>
      <p:pic>
        <p:nvPicPr>
          <p:cNvPr id="4" name="Content Placeholder 3" descr="capture-20141113-102713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196752"/>
            <a:ext cx="8229600" cy="4896544"/>
          </a:xfr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11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en-US" altLang="zh-CN" sz="8000" dirty="0" smtClean="0"/>
              <a:t>Thank you</a:t>
            </a:r>
            <a:endParaRPr lang="zh-CN" altLang="en-US" sz="8000" dirty="0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12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Project Demo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How we generated the </a:t>
            </a:r>
            <a:r>
              <a:rPr lang="en-US" altLang="zh-CN" sz="3600" dirty="0" err="1" smtClean="0"/>
              <a:t>Hornlog</a:t>
            </a:r>
            <a:r>
              <a:rPr lang="en-US" altLang="zh-CN" sz="3600" dirty="0" smtClean="0"/>
              <a:t>+ schema.</a:t>
            </a:r>
          </a:p>
          <a:p>
            <a:r>
              <a:rPr lang="en-US" altLang="zh-CN" sz="3600" dirty="0" smtClean="0"/>
              <a:t>How we </a:t>
            </a:r>
            <a:r>
              <a:rPr lang="en-US" altLang="zh-CN" sz="3600" dirty="0" smtClean="0"/>
              <a:t>modified </a:t>
            </a:r>
            <a:r>
              <a:rPr lang="en-US" altLang="zh-CN" sz="3600" dirty="0" smtClean="0"/>
              <a:t>and created the </a:t>
            </a:r>
            <a:r>
              <a:rPr lang="en-US" altLang="zh-CN" sz="3600" dirty="0" err="1" smtClean="0"/>
              <a:t>Hornlog</a:t>
            </a:r>
            <a:r>
              <a:rPr lang="en-US" altLang="zh-CN" sz="3600" dirty="0" smtClean="0"/>
              <a:t>+ examples and counter-examples.</a:t>
            </a:r>
          </a:p>
          <a:p>
            <a:r>
              <a:rPr lang="en-US" altLang="zh-CN" sz="3600" dirty="0" smtClean="0"/>
              <a:t>How we validated the example with the corresponding schema.</a:t>
            </a:r>
            <a:endParaRPr lang="zh-CN" alt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Generate The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+ Schema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/>
              <a:t>We have already had the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 schema from the link below.</a:t>
            </a:r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http://deliberation.ruleml.org/1.01/relaxng/</a:t>
            </a: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zh-CN" altLang="en-US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14" name="图片 13" descr="搜狗截图2014110903245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76872"/>
            <a:ext cx="7272808" cy="3960440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3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Generate The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+ Schema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dirty="0" smtClean="0"/>
              <a:t>Then we can show the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 schema on the schema selection form.</a:t>
            </a:r>
          </a:p>
          <a:p>
            <a:pPr>
              <a:buNone/>
            </a:pPr>
            <a:r>
              <a:rPr lang="en-US" altLang="zh-CN" dirty="0" smtClean="0">
                <a:hlinkClick r:id="rId2"/>
              </a:rPr>
              <a:t>http://deliberation.ruleml.org/1.01/myng/</a:t>
            </a:r>
            <a:r>
              <a:rPr lang="en-US" altLang="zh-CN" dirty="0" smtClean="0"/>
              <a:t> 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 descr="搜狗截图2014110903163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276872"/>
            <a:ext cx="7740352" cy="4305502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4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Generate The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+ Schema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340768"/>
            <a:ext cx="807524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sz="2000" dirty="0" smtClean="0"/>
              <a:t>Then we add the features to develop the </a:t>
            </a:r>
            <a:r>
              <a:rPr lang="en-US" altLang="zh-CN" sz="2000" dirty="0" err="1" smtClean="0"/>
              <a:t>Hornlog</a:t>
            </a:r>
            <a:r>
              <a:rPr lang="en-US" altLang="zh-CN" sz="2000" dirty="0" smtClean="0"/>
              <a:t> schema to </a:t>
            </a:r>
            <a:r>
              <a:rPr lang="en-US" altLang="zh-CN" sz="2000" dirty="0" err="1" smtClean="0"/>
              <a:t>Hornlog</a:t>
            </a:r>
            <a:r>
              <a:rPr lang="en-US" altLang="zh-CN" sz="2000" dirty="0" smtClean="0"/>
              <a:t>+ schema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图片 3" descr="搜狗截图2014110903333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04864"/>
            <a:ext cx="7560840" cy="4320480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5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The Schemas We Generated And Used In Our Project</a:t>
            </a:r>
            <a:endParaRPr lang="zh-CN" altLang="en-US" sz="2800" dirty="0"/>
          </a:p>
        </p:txBody>
      </p:sp>
      <p:sp>
        <p:nvSpPr>
          <p:cNvPr id="5" name="竖排文字占位符 4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8"/>
          </a:xfrm>
        </p:spPr>
        <p:txBody>
          <a:bodyPr>
            <a:normAutofit fontScale="32500" lnSpcReduction="20000"/>
          </a:bodyPr>
          <a:lstStyle/>
          <a:p>
            <a:r>
              <a:rPr lang="en-US" altLang="zh-CN" sz="5000" dirty="0" err="1"/>
              <a:t>Datalogplus_min</a:t>
            </a:r>
            <a:r>
              <a:rPr lang="en-US" altLang="zh-CN" sz="5000" dirty="0"/>
              <a:t>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2"/>
              </a:rPr>
              <a:t>http://deliberation.ruleml.org/1.01/relaxng/datalogplus_min_relaxed.rnc</a:t>
            </a:r>
            <a:endParaRPr lang="zh-CN" altLang="zh-CN" sz="5000" dirty="0"/>
          </a:p>
          <a:p>
            <a:r>
              <a:rPr lang="en-US" altLang="zh-CN" sz="5000" dirty="0" err="1"/>
              <a:t>H</a:t>
            </a:r>
            <a:r>
              <a:rPr lang="en-US" altLang="zh-CN" sz="5000" dirty="0" err="1" smtClean="0"/>
              <a:t>ornlog</a:t>
            </a:r>
            <a:r>
              <a:rPr lang="en-US" altLang="zh-CN" sz="5000" dirty="0" smtClean="0"/>
              <a:t> </a:t>
            </a:r>
            <a:r>
              <a:rPr lang="en-US" altLang="zh-CN" sz="5000" dirty="0"/>
              <a:t>schema:</a:t>
            </a:r>
            <a:endParaRPr lang="zh-CN" altLang="zh-CN" sz="5000" dirty="0"/>
          </a:p>
          <a:p>
            <a:r>
              <a:rPr lang="en-US" altLang="zh-CN" sz="5000" u="sng" dirty="0">
                <a:hlinkClick r:id="rId3"/>
              </a:rPr>
              <a:t>http://</a:t>
            </a:r>
            <a:r>
              <a:rPr lang="en-US" altLang="zh-CN" sz="5000" u="sng" dirty="0" smtClean="0">
                <a:hlinkClick r:id="rId3"/>
              </a:rPr>
              <a:t>deliberation.ruleml.org/1.01/relaxng/hornlog_relaxed.rnc</a:t>
            </a:r>
            <a:endParaRPr lang="en-US" altLang="zh-CN" sz="5000" u="sng" dirty="0" smtClean="0"/>
          </a:p>
          <a:p>
            <a:r>
              <a:rPr lang="en-US" altLang="zh-CN" sz="5000" dirty="0" err="1" smtClean="0"/>
              <a:t>Binhornlog</a:t>
            </a:r>
            <a:r>
              <a:rPr lang="en-US" altLang="zh-CN" sz="5000" dirty="0" smtClean="0"/>
              <a:t>+ schema:</a:t>
            </a:r>
            <a:endParaRPr lang="zh-CN" altLang="zh-CN" sz="5000" dirty="0" smtClean="0"/>
          </a:p>
          <a:p>
            <a:r>
              <a:rPr lang="en-US" altLang="zh-CN" sz="5000" u="sng" dirty="0" smtClean="0">
                <a:hlinkClick r:id="rId4"/>
              </a:rPr>
              <a:t>http://deliberation.ruleml.org/1.01/relaxng/schema_rnc.php?backbone=xf&amp;default=x7&amp;termseq=x2&amp;lng=x1&amp;propo=x3cf&amp;implies=x5f&amp;terms=xf1f&amp;quant=x3&amp;expr=x7&amp;serial=xf</a:t>
            </a:r>
            <a:endParaRPr lang="zh-CN" altLang="zh-CN" sz="5000" dirty="0"/>
          </a:p>
          <a:p>
            <a:r>
              <a:rPr lang="en-US" altLang="zh-CN" sz="5000" dirty="0" err="1"/>
              <a:t>H</a:t>
            </a:r>
            <a:r>
              <a:rPr lang="en-US" altLang="zh-CN" sz="5000" dirty="0" err="1" smtClean="0"/>
              <a:t>ornlog</a:t>
            </a:r>
            <a:r>
              <a:rPr lang="en-US" altLang="zh-CN" sz="5000" dirty="0"/>
              <a:t>+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5"/>
              </a:rPr>
              <a:t>http://deliberation.ruleml.org/1.01/relaxng/schema_rnc.php?backbone=xf&amp;default=x7&amp;termseq=x7&amp;lng=x1&amp;propo=x3cf&amp;implies=x5f&amp;terms=xf1f&amp;quant=x7&amp;expr=x3&amp;serial=xf</a:t>
            </a:r>
            <a:endParaRPr lang="zh-CN" altLang="zh-CN" sz="5000" dirty="0"/>
          </a:p>
          <a:p>
            <a:r>
              <a:rPr lang="en-US" altLang="zh-CN" sz="5000" dirty="0" err="1"/>
              <a:t>D</a:t>
            </a:r>
            <a:r>
              <a:rPr lang="en-US" altLang="zh-CN" sz="5000" dirty="0" err="1" smtClean="0"/>
              <a:t>ishornlog</a:t>
            </a:r>
            <a:r>
              <a:rPr lang="en-US" altLang="zh-CN" sz="5000" dirty="0"/>
              <a:t>+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6"/>
              </a:rPr>
              <a:t>http://deliberation.ruleml.org/1.01/relaxng/schema_rnc.php?backbone=x1f&amp;default=x7&amp;termseq=x7&amp;lng=x1&amp;propo=x3cf&amp;implies=x7f&amp;terms=xf1f&amp;quant=x7&amp;expr=x3&amp;serial=xf</a:t>
            </a:r>
            <a:endParaRPr lang="zh-CN" altLang="zh-CN" sz="5000" dirty="0"/>
          </a:p>
          <a:p>
            <a:r>
              <a:rPr lang="en-US" altLang="zh-CN" sz="5000" dirty="0" err="1"/>
              <a:t>N</a:t>
            </a:r>
            <a:r>
              <a:rPr lang="en-US" altLang="zh-CN" sz="5000" dirty="0" err="1" smtClean="0"/>
              <a:t>afhornlog</a:t>
            </a:r>
            <a:r>
              <a:rPr lang="en-US" altLang="zh-CN" sz="5000" dirty="0"/>
              <a:t>+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7"/>
              </a:rPr>
              <a:t>http://deliberation.ruleml.org/1.01/relaxng/schema_rnc.php?backbone=xf&amp;default=x7&amp;termseq=x7&amp;lng=x1&amp;propo=x3ef&amp;implies=x5f&amp;terms=xf1f&amp;quant=x7&amp;expr=x3&amp;serial=xf</a:t>
            </a:r>
            <a:endParaRPr lang="zh-CN" altLang="zh-CN" sz="5000" dirty="0"/>
          </a:p>
          <a:p>
            <a:r>
              <a:rPr lang="en-US" altLang="zh-CN" sz="5000" dirty="0" err="1"/>
              <a:t>N</a:t>
            </a:r>
            <a:r>
              <a:rPr lang="en-US" altLang="zh-CN" sz="5000" dirty="0" err="1" smtClean="0"/>
              <a:t>eghornlog</a:t>
            </a:r>
            <a:r>
              <a:rPr lang="en-US" altLang="zh-CN" sz="5000" dirty="0"/>
              <a:t>+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8"/>
              </a:rPr>
              <a:t>http://deliberation.ruleml.org/1.01/relaxng/schema_rnc.php?backbone=xf&amp;default=x7&amp;termseq=x7&amp;lng=x1&amp;propo=x3df&amp;implies=x5f&amp;terms=xf1f&amp;quant=x7&amp;expr=xf&amp;serial=xf</a:t>
            </a:r>
            <a:endParaRPr lang="zh-CN" altLang="zh-CN" sz="5000" dirty="0"/>
          </a:p>
          <a:p>
            <a:r>
              <a:rPr lang="en-US" altLang="zh-CN" sz="5000" dirty="0" err="1"/>
              <a:t>N</a:t>
            </a:r>
            <a:r>
              <a:rPr lang="en-US" altLang="zh-CN" sz="5000" dirty="0" err="1" smtClean="0"/>
              <a:t>afnegdishornlog</a:t>
            </a:r>
            <a:r>
              <a:rPr lang="en-US" altLang="zh-CN" sz="5000" dirty="0"/>
              <a:t>+ schema:</a:t>
            </a:r>
            <a:endParaRPr lang="zh-CN" altLang="zh-CN" sz="5000" dirty="0"/>
          </a:p>
          <a:p>
            <a:r>
              <a:rPr lang="en-US" altLang="zh-CN" sz="5000" u="sng" dirty="0">
                <a:hlinkClick r:id="rId9"/>
              </a:rPr>
              <a:t>http://</a:t>
            </a:r>
            <a:r>
              <a:rPr lang="en-US" altLang="zh-CN" sz="5000" u="sng" dirty="0" smtClean="0">
                <a:hlinkClick r:id="rId9"/>
              </a:rPr>
              <a:t>deliberation.ruleml.org/1.01/relaxng/nafnegdishornlogplus_relaxed.rnc</a:t>
            </a:r>
            <a:endParaRPr lang="en-US" altLang="zh-CN" sz="5000" u="sng" dirty="0" smtClean="0"/>
          </a:p>
          <a:p>
            <a:endParaRPr lang="zh-CN" altLang="zh-CN" dirty="0"/>
          </a:p>
          <a:p>
            <a:endParaRPr lang="zh-CN" altLang="zh-CN" dirty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3600" dirty="0" smtClean="0"/>
              <a:t>Modifying And Creating Examples With Oxygen</a:t>
            </a:r>
            <a:endParaRPr lang="zh-CN" altLang="en-US" sz="3600" dirty="0"/>
          </a:p>
        </p:txBody>
      </p:sp>
      <p:pic>
        <p:nvPicPr>
          <p:cNvPr id="4" name="内容占位符 3" descr="搜狗截图20141110003649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268760"/>
            <a:ext cx="8568952" cy="5040560"/>
          </a:xfr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92088"/>
          </a:xfrm>
        </p:spPr>
        <p:txBody>
          <a:bodyPr/>
          <a:lstStyle/>
          <a:p>
            <a:r>
              <a:rPr lang="en-US" altLang="zh-CN" dirty="0" smtClean="0"/>
              <a:t>Validating The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400" dirty="0" smtClean="0"/>
              <a:t>We used </a:t>
            </a:r>
            <a:r>
              <a:rPr lang="en-US" altLang="zh-CN" sz="2400" dirty="0" smtClean="0">
                <a:hlinkClick r:id="rId2"/>
              </a:rPr>
              <a:t>http://validator.nu/</a:t>
            </a:r>
            <a:r>
              <a:rPr lang="en-US" altLang="zh-CN" sz="2400" dirty="0" smtClean="0"/>
              <a:t> to validate the example with the corresponding schema.</a:t>
            </a: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" name="图片 3" descr="搜狗截图2014111000414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988840"/>
            <a:ext cx="8568952" cy="4608513"/>
          </a:xfrm>
          <a:prstGeom prst="rect">
            <a:avLst/>
          </a:prstGeom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US" altLang="zh-CN" dirty="0" smtClean="0"/>
              <a:t>Validating The Examples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3682752" cy="525735"/>
          </a:xfrm>
        </p:spPr>
        <p:txBody>
          <a:bodyPr/>
          <a:lstStyle/>
          <a:p>
            <a:r>
              <a:rPr lang="en-US" altLang="zh-CN" dirty="0"/>
              <a:t>T</a:t>
            </a:r>
            <a:r>
              <a:rPr lang="en-US" altLang="zh-CN" dirty="0" smtClean="0"/>
              <a:t>he </a:t>
            </a:r>
            <a:r>
              <a:rPr lang="en-US" altLang="zh-CN" dirty="0" err="1" smtClean="0"/>
              <a:t>Hornlog</a:t>
            </a:r>
            <a:r>
              <a:rPr lang="en-US" altLang="zh-CN" dirty="0" smtClean="0"/>
              <a:t>+ schema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4040188" cy="423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u="sng" dirty="0" smtClean="0">
                <a:hlinkClick r:id="rId2"/>
              </a:rPr>
              <a:t>http</a:t>
            </a:r>
            <a:r>
              <a:rPr lang="en-US" altLang="zh-CN" u="sng" dirty="0">
                <a:hlinkClick r:id="rId2"/>
              </a:rPr>
              <a:t>://</a:t>
            </a:r>
            <a:r>
              <a:rPr lang="en-US" altLang="zh-CN" u="sng" dirty="0" smtClean="0">
                <a:hlinkClick r:id="rId2"/>
              </a:rPr>
              <a:t>deliberation.ruleml.org/1.01/relaxng/schema_rnc.php?backbone=xf&amp;default=x7&amp;termseq=x7&amp;lng=x1&amp;propo=x3cf&amp;implies=x5f&amp;terms=xf1f&amp;quant=x7&amp;expr=x3&amp;serial=xf</a:t>
            </a:r>
            <a:endParaRPr lang="en-US" altLang="zh-CN" u="sng" dirty="0" smtClean="0"/>
          </a:p>
          <a:p>
            <a:pPr>
              <a:buNone/>
            </a:pPr>
            <a:endParaRPr lang="zh-CN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"/>
          </p:nvPr>
        </p:nvSpPr>
        <p:spPr>
          <a:xfrm>
            <a:off x="4788024" y="1268760"/>
            <a:ext cx="4041775" cy="453727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err="1" smtClean="0"/>
              <a:t>ownhornlog</a:t>
            </a:r>
            <a:r>
              <a:rPr lang="en-US" altLang="zh-CN" dirty="0" smtClean="0"/>
              <a:t>+ example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4"/>
          </p:nvPr>
        </p:nvSpPr>
        <p:spPr>
          <a:xfrm>
            <a:off x="4645025" y="1916832"/>
            <a:ext cx="4041775" cy="468051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altLang="zh-CN" sz="3700" dirty="0" smtClean="0"/>
              <a:t>&lt;</a:t>
            </a:r>
            <a:r>
              <a:rPr lang="en-US" altLang="zh-CN" sz="3700" dirty="0" err="1" smtClean="0"/>
              <a:t>RuleML</a:t>
            </a:r>
            <a:r>
              <a:rPr lang="en-US" altLang="zh-CN" sz="3700" dirty="0" smtClean="0"/>
              <a:t> </a:t>
            </a:r>
            <a:r>
              <a:rPr lang="en-US" altLang="zh-CN" sz="3700" dirty="0" err="1" smtClean="0"/>
              <a:t>xmlns</a:t>
            </a:r>
            <a:r>
              <a:rPr lang="en-US" altLang="zh-CN" sz="3700" dirty="0" smtClean="0"/>
              <a:t>="http://ruleml.org/spec"&gt;</a:t>
            </a:r>
          </a:p>
          <a:p>
            <a:pPr>
              <a:buNone/>
            </a:pPr>
            <a:r>
              <a:rPr lang="en-US" altLang="zh-CN" sz="3700" dirty="0" smtClean="0"/>
              <a:t>    &lt;Assert&gt;</a:t>
            </a:r>
          </a:p>
          <a:p>
            <a:pPr>
              <a:buNone/>
            </a:pPr>
            <a:r>
              <a:rPr lang="en-US" altLang="zh-CN" sz="3700" dirty="0" smtClean="0"/>
              <a:t>        &lt;Implies closure="universal"&gt;</a:t>
            </a:r>
          </a:p>
          <a:p>
            <a:pPr>
              <a:buNone/>
            </a:pPr>
            <a:r>
              <a:rPr lang="en-US" altLang="zh-CN" sz="3700" dirty="0" smtClean="0"/>
              <a:t>            &lt;if&gt;</a:t>
            </a:r>
          </a:p>
          <a:p>
            <a:pPr>
              <a:buNone/>
            </a:pPr>
            <a:r>
              <a:rPr lang="en-US" altLang="zh-CN" sz="3700" dirty="0" smtClean="0"/>
              <a:t>                &lt;And&gt;</a:t>
            </a:r>
          </a:p>
          <a:p>
            <a:pPr>
              <a:buNone/>
            </a:pPr>
            <a:r>
              <a:rPr lang="en-US" altLang="zh-CN" sz="3700" dirty="0" smtClean="0"/>
              <a:t>                    &lt;Atom&gt;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&gt;buy&lt;/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&gt;person&lt;/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&gt;merchant&lt;/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&gt;object&lt;/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&lt;/Atom&gt;</a:t>
            </a:r>
          </a:p>
          <a:p>
            <a:pPr>
              <a:buNone/>
            </a:pPr>
            <a:r>
              <a:rPr lang="en-US" altLang="zh-CN" sz="3700" dirty="0" smtClean="0"/>
              <a:t>                    &lt;Atom&gt;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&gt;keep&lt;/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&gt;person&lt;/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&gt;object&lt;/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&lt;/Atom&gt;</a:t>
            </a:r>
          </a:p>
          <a:p>
            <a:pPr>
              <a:buNone/>
            </a:pPr>
            <a:r>
              <a:rPr lang="en-US" altLang="zh-CN" sz="3700" dirty="0" smtClean="0"/>
              <a:t>                &lt;/And&gt;</a:t>
            </a:r>
          </a:p>
          <a:p>
            <a:pPr>
              <a:buNone/>
            </a:pPr>
            <a:r>
              <a:rPr lang="en-US" altLang="zh-CN" sz="3700" dirty="0" smtClean="0"/>
              <a:t>            &lt;/if&gt;</a:t>
            </a:r>
          </a:p>
          <a:p>
            <a:pPr>
              <a:buNone/>
            </a:pPr>
            <a:r>
              <a:rPr lang="en-US" altLang="zh-CN" sz="3700" dirty="0" smtClean="0"/>
              <a:t>            &lt;then&gt;</a:t>
            </a:r>
          </a:p>
          <a:p>
            <a:pPr>
              <a:buNone/>
            </a:pPr>
            <a:r>
              <a:rPr lang="en-US" altLang="zh-CN" sz="3700" dirty="0" smtClean="0"/>
              <a:t>                &lt;Exists&gt;</a:t>
            </a:r>
          </a:p>
          <a:p>
            <a:pPr>
              <a:buNone/>
            </a:pPr>
            <a:r>
              <a:rPr lang="en-US" altLang="zh-CN" sz="3700" dirty="0" smtClean="0"/>
              <a:t>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&gt;object&lt;/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&lt;Atom&gt;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&gt;own&lt;/</a:t>
            </a:r>
            <a:r>
              <a:rPr lang="en-US" altLang="zh-CN" sz="3700" dirty="0" err="1" smtClean="0"/>
              <a:t>Rel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&gt;person&lt;/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    &lt;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&gt;object&lt;/</a:t>
            </a:r>
            <a:r>
              <a:rPr lang="en-US" altLang="zh-CN" sz="3700" dirty="0" err="1" smtClean="0"/>
              <a:t>Var</a:t>
            </a:r>
            <a:r>
              <a:rPr lang="en-US" altLang="zh-CN" sz="3700" dirty="0" smtClean="0"/>
              <a:t>&gt;</a:t>
            </a:r>
          </a:p>
          <a:p>
            <a:pPr>
              <a:buNone/>
            </a:pPr>
            <a:r>
              <a:rPr lang="en-US" altLang="zh-CN" sz="3700" dirty="0" smtClean="0"/>
              <a:t>                    &lt;/Atom&gt;</a:t>
            </a:r>
          </a:p>
          <a:p>
            <a:pPr>
              <a:buNone/>
            </a:pPr>
            <a:r>
              <a:rPr lang="en-US" altLang="zh-CN" sz="3700" dirty="0" smtClean="0"/>
              <a:t>                &lt;/Exists&gt;</a:t>
            </a:r>
          </a:p>
          <a:p>
            <a:pPr>
              <a:buNone/>
            </a:pPr>
            <a:r>
              <a:rPr lang="en-US" altLang="zh-CN" sz="3700" dirty="0" smtClean="0"/>
              <a:t>            &lt;/then&gt;</a:t>
            </a:r>
          </a:p>
          <a:p>
            <a:pPr>
              <a:buNone/>
            </a:pPr>
            <a:r>
              <a:rPr lang="en-US" altLang="zh-CN" sz="3700" dirty="0" smtClean="0"/>
              <a:t>        &lt;/Implies&gt;</a:t>
            </a:r>
          </a:p>
          <a:p>
            <a:pPr>
              <a:buNone/>
            </a:pPr>
            <a:r>
              <a:rPr lang="en-US" altLang="zh-CN" sz="3700" dirty="0" smtClean="0"/>
              <a:t>    &lt;/Assert&gt;</a:t>
            </a:r>
          </a:p>
          <a:p>
            <a:pPr>
              <a:buNone/>
            </a:pPr>
            <a:r>
              <a:rPr lang="en-US" altLang="zh-CN" sz="3700" dirty="0" smtClean="0"/>
              <a:t>&lt;/</a:t>
            </a:r>
            <a:r>
              <a:rPr lang="en-US" altLang="zh-CN" sz="3700" dirty="0" err="1" smtClean="0"/>
              <a:t>RuleML</a:t>
            </a:r>
            <a:r>
              <a:rPr lang="en-US" altLang="zh-CN" sz="3700" dirty="0" smtClean="0"/>
              <a:t>&gt;</a:t>
            </a:r>
            <a:endParaRPr lang="zh-CN" altLang="en-US" sz="37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9E73ED79-0224-4F98-A273-08B74C191047}" type="slidenum">
              <a:rPr lang="en-IN" smtClean="0"/>
              <a:pPr/>
              <a:t>9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2825</TotalTime>
  <Words>403</Words>
  <Application>Microsoft Office PowerPoint</Application>
  <PresentationFormat>On-screen Show (4:3)</PresentationFormat>
  <Paragraphs>186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主题</vt:lpstr>
      <vt:lpstr>A Test Case Suite for Hornlog+ RuleML 1.01</vt:lpstr>
      <vt:lpstr>Project Demo</vt:lpstr>
      <vt:lpstr>Generate The Hornlog+ Schema</vt:lpstr>
      <vt:lpstr>Generate The Hornlog+ Schema</vt:lpstr>
      <vt:lpstr>Generate The Hornlog+ Schema</vt:lpstr>
      <vt:lpstr>The Schemas We Generated And Used In Our Project</vt:lpstr>
      <vt:lpstr>Modifying And Creating Examples With Oxygen</vt:lpstr>
      <vt:lpstr>Validating The Examples</vt:lpstr>
      <vt:lpstr>Validating The Examples</vt:lpstr>
      <vt:lpstr>Validating The Examples</vt:lpstr>
      <vt:lpstr>http://testcasesuiteforhornlogruleml101.yolasite.com/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Demo</dc:title>
  <dc:creator>thinkpad</dc:creator>
  <cp:lastModifiedBy>Radhika</cp:lastModifiedBy>
  <cp:revision>42</cp:revision>
  <dcterms:created xsi:type="dcterms:W3CDTF">2014-11-08T18:02:55Z</dcterms:created>
  <dcterms:modified xsi:type="dcterms:W3CDTF">2014-12-03T15:34:40Z</dcterms:modified>
</cp:coreProperties>
</file>